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7"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59" d="100"/>
          <a:sy n="59" d="100"/>
        </p:scale>
        <p:origin x="92" y="12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366B35-55C1-4628-87DB-65D159B42096}" type="datetimeFigureOut">
              <a:rPr lang="pt-BR" smtClean="0"/>
              <a:t>08/09/2022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EB79AB-764B-4484-A13D-505B1D485B13}" type="slidenum">
              <a:rPr lang="pt-BR" smtClean="0"/>
              <a:t>‹nº›</a:t>
            </a:fld>
            <a:endParaRPr lang="pt-BR"/>
          </a:p>
        </p:txBody>
      </p:sp>
    </p:spTree>
    <p:extLst>
      <p:ext uri="{BB962C8B-B14F-4D97-AF65-F5344CB8AC3E}">
        <p14:creationId xmlns:p14="http://schemas.microsoft.com/office/powerpoint/2010/main" val="2562338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icon_portfolio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icon_origem</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icon_forecast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icon_smile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icon_ampulheta</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icon_descrição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icon_dispersão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icon_tendencia</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icon_hierárquica</a:t>
            </a:r>
            <a:endParaRPr dirty="0"/>
          </a:p>
          <a:p>
            <a:r>
              <a:rPr b="0" dirty="0"/>
              <a:t>No alt text provided</a:t>
            </a:r>
            <a:endParaRPr dirty="0"/>
          </a:p>
          <a:p>
            <a:endParaRPr dirty="0"/>
          </a:p>
          <a:p>
            <a:r>
              <a:rPr b="1" dirty="0"/>
              <a:t>Registro mais recente da fonte de dados</a:t>
            </a:r>
            <a:endParaRPr dirty="0"/>
          </a:p>
          <a:p>
            <a:r>
              <a:rPr b="0" dirty="0"/>
              <a:t>No alt text provided</a:t>
            </a:r>
            <a:endParaRPr dirty="0"/>
          </a:p>
          <a:p>
            <a:endParaRPr dirty="0"/>
          </a:p>
          <a:p>
            <a:r>
              <a:rPr b="1" dirty="0"/>
              <a:t>Última Solicitação Encerrada da fonte de dados</a:t>
            </a:r>
            <a:endParaRPr dirty="0"/>
          </a:p>
          <a:p>
            <a:r>
              <a:rPr b="0" dirty="0"/>
              <a:t>No alt text provided</a:t>
            </a:r>
            <a:endParaRPr dirty="0"/>
          </a:p>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Tempo Médio de Atendimento</a:t>
            </a:r>
            <a:endParaRPr dirty="0"/>
          </a:p>
          <a:p>
            <a:r>
              <a:rPr b="0" dirty="0"/>
              <a:t>No alt text provided</a:t>
            </a:r>
            <a:endParaRPr dirty="0"/>
          </a:p>
          <a:p>
            <a:endParaRPr dirty="0"/>
          </a:p>
          <a:p>
            <a:r>
              <a:rPr b="1" dirty="0"/>
              <a:t>decompositionTreeVisual</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Período de Registro</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No Prazo</a:t>
            </a:r>
            <a:endParaRPr dirty="0"/>
          </a:p>
          <a:p>
            <a:r>
              <a:rPr b="0" dirty="0"/>
              <a:t>No alt text provided</a:t>
            </a:r>
            <a:endParaRPr dirty="0"/>
          </a:p>
          <a:p>
            <a:endParaRPr dirty="0"/>
          </a:p>
          <a:p>
            <a:r>
              <a:rPr b="1" dirty="0"/>
              <a:t>Fora do Prazo</a:t>
            </a:r>
            <a:endParaRPr dirty="0"/>
          </a:p>
          <a:p>
            <a:r>
              <a:rPr b="0" dirty="0"/>
              <a:t>No alt text provided</a:t>
            </a:r>
            <a:endParaRPr dirty="0"/>
          </a:p>
          <a:p>
            <a:endParaRPr dirty="0"/>
          </a:p>
          <a:p>
            <a:r>
              <a:rPr b="1" dirty="0"/>
              <a:t>% no Prazo</a:t>
            </a:r>
            <a:endParaRPr dirty="0"/>
          </a:p>
          <a:p>
            <a:r>
              <a:rPr b="0" dirty="0"/>
              <a:t>No alt text provided</a:t>
            </a:r>
            <a:endParaRPr dirty="0"/>
          </a:p>
          <a:p>
            <a:endParaRPr dirty="0"/>
          </a:p>
          <a:p>
            <a:r>
              <a:rPr b="1" dirty="0"/>
              <a:t>Total por grupo executor</a:t>
            </a:r>
            <a:endParaRPr dirty="0"/>
          </a:p>
          <a:p>
            <a:r>
              <a:rPr b="0" dirty="0"/>
              <a:t>No alt text provided</a:t>
            </a:r>
            <a:endParaRPr dirty="0"/>
          </a:p>
          <a:p>
            <a:endParaRPr dirty="0"/>
          </a:p>
          <a:p>
            <a:r>
              <a:rPr b="1" dirty="0"/>
              <a:t>Total por Atividades</a:t>
            </a:r>
            <a:endParaRPr dirty="0"/>
          </a:p>
          <a:p>
            <a:r>
              <a:rPr b="0" dirty="0"/>
              <a:t>No alt text provided</a:t>
            </a:r>
            <a:endParaRPr dirty="0"/>
          </a:p>
          <a:p>
            <a:endParaRPr dirty="0"/>
          </a:p>
          <a:p>
            <a:r>
              <a:rPr b="1" dirty="0"/>
              <a:t>Total por situação</a:t>
            </a:r>
            <a:endParaRPr dirty="0"/>
          </a:p>
          <a:p>
            <a:r>
              <a:rPr b="0" dirty="0"/>
              <a:t>No alt text provided</a:t>
            </a:r>
            <a:endParaRPr dirty="0"/>
          </a:p>
          <a:p>
            <a:endParaRPr dirty="0"/>
          </a:p>
          <a:p>
            <a:r>
              <a:rPr b="1" dirty="0"/>
              <a:t>Total por Portfolio</a:t>
            </a:r>
            <a:endParaRPr dirty="0"/>
          </a:p>
          <a:p>
            <a:r>
              <a:rPr b="0" dirty="0"/>
              <a:t>No alt text provided</a:t>
            </a:r>
            <a:endParaRPr dirty="0"/>
          </a:p>
          <a:p>
            <a:endParaRPr dirty="0"/>
          </a:p>
          <a:p>
            <a:r>
              <a:rPr b="1" dirty="0"/>
              <a:t>Matriz</a:t>
            </a:r>
            <a:endParaRPr dirty="0"/>
          </a:p>
          <a:p>
            <a:r>
              <a:rPr b="0" dirty="0"/>
              <a:t>No alt text provided</a:t>
            </a:r>
            <a:endParaRPr dirty="0"/>
          </a:p>
          <a:p>
            <a:endParaRPr dirty="0"/>
          </a:p>
          <a:p>
            <a:r>
              <a:rPr b="1" dirty="0"/>
              <a:t>Tipo de Demanda</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Período de Encerramento</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Sem Avaliação</a:t>
            </a:r>
            <a:endParaRPr dirty="0"/>
          </a:p>
          <a:p>
            <a:r>
              <a:rPr b="0" dirty="0"/>
              <a:t>No alt text provided</a:t>
            </a:r>
            <a:endParaRPr dirty="0"/>
          </a:p>
          <a:p>
            <a:endParaRPr dirty="0"/>
          </a:p>
          <a:p>
            <a:r>
              <a:rPr b="1" dirty="0"/>
              <a:t>Positivas</a:t>
            </a:r>
            <a:endParaRPr dirty="0"/>
          </a:p>
          <a:p>
            <a:r>
              <a:rPr b="0" dirty="0"/>
              <a:t>No alt text provided</a:t>
            </a:r>
            <a:endParaRPr dirty="0"/>
          </a:p>
          <a:p>
            <a:endParaRPr dirty="0"/>
          </a:p>
          <a:p>
            <a:r>
              <a:rPr b="1" dirty="0"/>
              <a:t>Negativas</a:t>
            </a:r>
            <a:endParaRPr dirty="0"/>
          </a:p>
          <a:p>
            <a:r>
              <a:rPr b="0" dirty="0"/>
              <a:t>No alt text provided</a:t>
            </a:r>
            <a:endParaRPr dirty="0"/>
          </a:p>
          <a:p>
            <a:endParaRPr dirty="0"/>
          </a:p>
          <a:p>
            <a:r>
              <a:rPr b="1" dirty="0"/>
              <a:t>multiRowCard</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Atividades Avaliadas</a:t>
            </a:r>
            <a:endParaRPr dirty="0"/>
          </a:p>
          <a:p>
            <a:r>
              <a:rPr b="0" dirty="0"/>
              <a:t>No alt text provided</a:t>
            </a:r>
            <a:endParaRPr dirty="0"/>
          </a:p>
          <a:p>
            <a:endParaRPr dirty="0"/>
          </a:p>
          <a:p>
            <a:r>
              <a:rPr b="1" dirty="0"/>
              <a:t>Participação da Pesquisa de Satisfação</a:t>
            </a:r>
            <a:endParaRPr dirty="0"/>
          </a:p>
          <a:p>
            <a:r>
              <a:rPr b="0" dirty="0"/>
              <a:t>No alt text provided</a:t>
            </a:r>
            <a:endParaRPr dirty="0"/>
          </a:p>
          <a:p>
            <a:endParaRPr dirty="0"/>
          </a:p>
          <a:p>
            <a:r>
              <a:rPr b="1" dirty="0"/>
              <a:t>Avaliações Positivas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Total de tickets por nota</a:t>
            </a:r>
            <a:endParaRPr dirty="0"/>
          </a:p>
          <a:p>
            <a:r>
              <a:rPr b="0" dirty="0"/>
              <a:t>No alt text provided</a:t>
            </a:r>
            <a:endParaRPr dirty="0"/>
          </a:p>
          <a:p>
            <a:endParaRPr dirty="0"/>
          </a:p>
          <a:p>
            <a:r>
              <a:rPr b="1" dirty="0"/>
              <a:t>Período de Encerramento</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Portfolios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Contratos</a:t>
            </a:r>
            <a:endParaRPr dirty="0"/>
          </a:p>
          <a:p>
            <a:r>
              <a:rPr b="0" dirty="0"/>
              <a:t>No alt text provided</a:t>
            </a:r>
            <a:endParaRPr dirty="0"/>
          </a:p>
          <a:p>
            <a:endParaRPr dirty="0"/>
          </a:p>
          <a:p>
            <a:r>
              <a:rPr b="1" dirty="0"/>
              <a:t>Serviços</a:t>
            </a:r>
            <a:endParaRPr dirty="0"/>
          </a:p>
          <a:p>
            <a:r>
              <a:rPr b="0" dirty="0"/>
              <a:t>No alt text provided</a:t>
            </a:r>
            <a:endParaRPr dirty="0"/>
          </a:p>
          <a:p>
            <a:endParaRPr dirty="0"/>
          </a:p>
          <a:p>
            <a:r>
              <a:rPr b="1" dirty="0"/>
              <a:t>Atividades</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Reabertas</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Slicer1448559807355</a:t>
            </a:r>
            <a:endParaRPr dirty="0"/>
          </a:p>
          <a:p>
            <a:r>
              <a:rPr b="0" dirty="0"/>
              <a:t>No alt text provided</a:t>
            </a:r>
            <a:endParaRPr dirty="0"/>
          </a:p>
          <a:p>
            <a:endParaRPr dirty="0"/>
          </a:p>
          <a:p>
            <a:r>
              <a:rPr b="1" dirty="0"/>
              <a:t>WordCloud</a:t>
            </a:r>
            <a:endParaRPr dirty="0"/>
          </a:p>
          <a:p>
            <a:r>
              <a:rPr b="0" dirty="0"/>
              <a:t>No alt text provided</a:t>
            </a:r>
            <a:endParaRPr dirty="0"/>
          </a:p>
          <a:p>
            <a:endParaRPr dirty="0"/>
          </a:p>
          <a:p>
            <a:r>
              <a:rPr b="1" dirty="0"/>
              <a:t>Período de Encerramento</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Intra Hora Registro</a:t>
            </a:r>
            <a:endParaRPr dirty="0"/>
          </a:p>
          <a:p>
            <a:r>
              <a:rPr b="0" dirty="0"/>
              <a:t>No alt text provided</a:t>
            </a:r>
            <a:endParaRPr dirty="0"/>
          </a:p>
          <a:p>
            <a:endParaRPr dirty="0"/>
          </a:p>
          <a:p>
            <a:r>
              <a:rPr b="1" dirty="0"/>
              <a:t>Tempo Médio de Atendimento</a:t>
            </a:r>
            <a:endParaRPr dirty="0"/>
          </a:p>
          <a:p>
            <a:r>
              <a:rPr b="0" dirty="0"/>
              <a:t>No alt text provided</a:t>
            </a:r>
            <a:endParaRPr dirty="0"/>
          </a:p>
          <a:p>
            <a:endParaRPr dirty="0"/>
          </a:p>
          <a:p>
            <a:r>
              <a:rPr b="1" dirty="0"/>
              <a:t>Período</a:t>
            </a:r>
            <a:endParaRPr dirty="0"/>
          </a:p>
          <a:p>
            <a:r>
              <a:rPr b="0" dirty="0"/>
              <a:t>No alt text provided</a:t>
            </a:r>
            <a:endParaRPr dirty="0"/>
          </a:p>
          <a:p>
            <a:endParaRPr dirty="0"/>
          </a:p>
          <a:p>
            <a:r>
              <a:rPr b="1" dirty="0"/>
              <a:t>Tendencia de Registro na semana</a:t>
            </a:r>
            <a:endParaRPr dirty="0"/>
          </a:p>
          <a:p>
            <a:r>
              <a:rPr b="0" dirty="0"/>
              <a:t>No alt text provided</a:t>
            </a:r>
            <a:endParaRPr dirty="0"/>
          </a:p>
          <a:p>
            <a:endParaRPr dirty="0"/>
          </a:p>
          <a:p>
            <a:r>
              <a:rPr b="1" dirty="0"/>
              <a:t>Intra Dia Encerramento</a:t>
            </a:r>
            <a:endParaRPr dirty="0"/>
          </a:p>
          <a:p>
            <a:r>
              <a:rPr b="0" dirty="0"/>
              <a:t>No alt text provided</a:t>
            </a:r>
            <a:endParaRPr dirty="0"/>
          </a:p>
          <a:p>
            <a:endParaRPr dirty="0"/>
          </a:p>
          <a:p>
            <a:r>
              <a:rPr b="1" dirty="0"/>
              <a:t>Intra Dia Registro</a:t>
            </a:r>
            <a:endParaRPr dirty="0"/>
          </a:p>
          <a:p>
            <a:r>
              <a:rPr b="0" dirty="0"/>
              <a:t>No alt text provided</a:t>
            </a:r>
            <a:endParaRPr dirty="0"/>
          </a:p>
          <a:p>
            <a:endParaRPr dirty="0"/>
          </a:p>
          <a:p>
            <a:r>
              <a:rPr b="1" dirty="0"/>
              <a:t>Intra Hora Encerramento</a:t>
            </a:r>
            <a:endParaRPr dirty="0"/>
          </a:p>
          <a:p>
            <a:r>
              <a:rPr b="0" dirty="0"/>
              <a:t>No alt text provided</a:t>
            </a:r>
            <a:endParaRPr dirty="0"/>
          </a:p>
          <a:p>
            <a:endParaRPr dirty="0"/>
          </a:p>
          <a:p>
            <a:r>
              <a:rPr b="1" dirty="0"/>
              <a:t>Tendencia de Encerramentos na semana</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Origem de Atendimentos</a:t>
            </a:r>
            <a:endParaRPr dirty="0"/>
          </a:p>
          <a:p>
            <a:r>
              <a:rPr b="0" dirty="0"/>
              <a:t>No alt text provided</a:t>
            </a:r>
            <a:endParaRPr dirty="0"/>
          </a:p>
          <a:p>
            <a:endParaRPr dirty="0"/>
          </a:p>
          <a:p>
            <a:r>
              <a:rPr b="1" dirty="0"/>
              <a:t>Serviços</a:t>
            </a:r>
            <a:endParaRPr dirty="0"/>
          </a:p>
          <a:p>
            <a:r>
              <a:rPr b="0" dirty="0"/>
              <a:t>No alt text provided</a:t>
            </a:r>
            <a:endParaRPr dirty="0"/>
          </a:p>
          <a:p>
            <a:endParaRPr dirty="0"/>
          </a:p>
          <a:p>
            <a:r>
              <a:rPr b="1" dirty="0"/>
              <a:t>Execução</a:t>
            </a:r>
            <a:endParaRPr dirty="0"/>
          </a:p>
          <a:p>
            <a:r>
              <a:rPr b="0" dirty="0"/>
              <a:t>No alt text provided</a:t>
            </a:r>
            <a:endParaRPr dirty="0"/>
          </a:p>
          <a:p>
            <a:endParaRPr dirty="0"/>
          </a:p>
          <a:p>
            <a:r>
              <a:rPr b="1" dirty="0"/>
              <a:t>Triagem</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Tempo Médio de Atendimento</a:t>
            </a:r>
            <a:endParaRPr dirty="0"/>
          </a:p>
          <a:p>
            <a:r>
              <a:rPr b="0" dirty="0"/>
              <a:t>No alt text provided</a:t>
            </a:r>
            <a:endParaRPr dirty="0"/>
          </a:p>
          <a:p>
            <a:endParaRPr dirty="0"/>
          </a:p>
          <a:p>
            <a:r>
              <a:rPr b="1" dirty="0"/>
              <a:t>Período de Registro</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a:p>
            <a:r>
              <a:rPr b="1" dirty="0"/>
              <a:t>Dispersão da prestação de serviço no período de Registro</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Tempo Médio de Atendimento</a:t>
            </a:r>
            <a:endParaRPr dirty="0"/>
          </a:p>
          <a:p>
            <a:r>
              <a:rPr b="0" dirty="0"/>
              <a:t>No alt text provided</a:t>
            </a:r>
            <a:endParaRPr dirty="0"/>
          </a:p>
          <a:p>
            <a:endParaRPr dirty="0"/>
          </a:p>
          <a:p>
            <a:r>
              <a:rPr b="1" dirty="0"/>
              <a:t>Período de Registro</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Total de Tickets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Encerradas</a:t>
            </a:r>
            <a:endParaRPr dirty="0"/>
          </a:p>
          <a:p>
            <a:r>
              <a:rPr b="0" dirty="0"/>
              <a:t>No alt text provided</a:t>
            </a:r>
            <a:endParaRPr dirty="0"/>
          </a:p>
          <a:p>
            <a:endParaRPr dirty="0"/>
          </a:p>
          <a:p>
            <a:r>
              <a:rPr b="1" dirty="0"/>
              <a:t>Em Andamento</a:t>
            </a:r>
            <a:endParaRPr dirty="0"/>
          </a:p>
          <a:p>
            <a:r>
              <a:rPr b="0" dirty="0"/>
              <a:t>No alt text provided</a:t>
            </a:r>
            <a:endParaRPr dirty="0"/>
          </a:p>
          <a:p>
            <a:endParaRPr dirty="0"/>
          </a:p>
          <a:p>
            <a:r>
              <a:rPr b="1" dirty="0"/>
              <a:t>Tempo Médio de Atendimento</a:t>
            </a:r>
            <a:endParaRPr dirty="0"/>
          </a:p>
          <a:p>
            <a:r>
              <a:rPr b="0" dirty="0"/>
              <a:t>No alt text provided</a:t>
            </a:r>
            <a:endParaRPr dirty="0"/>
          </a:p>
          <a:p>
            <a:endParaRPr dirty="0"/>
          </a:p>
          <a:p>
            <a:r>
              <a:rPr b="1" dirty="0"/>
              <a:t>Tendência de Registro por mês</a:t>
            </a:r>
            <a:endParaRPr dirty="0"/>
          </a:p>
          <a:p>
            <a:r>
              <a:rPr b="0" dirty="0"/>
              <a:t>No alt text provided</a:t>
            </a:r>
            <a:endParaRPr dirty="0"/>
          </a:p>
          <a:p>
            <a:endParaRPr dirty="0"/>
          </a:p>
          <a:p>
            <a:r>
              <a:rPr b="1" dirty="0"/>
              <a:t>Tendência de Encerramento por mês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Tendência de Serviços</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icon_home</a:t>
            </a:r>
            <a:endParaRPr dirty="0"/>
          </a:p>
          <a:p>
            <a:r>
              <a:rPr b="0" dirty="0"/>
              <a:t>No alt text provided</a:t>
            </a:r>
            <a:endParaRPr dirty="0"/>
          </a:p>
          <a:p>
            <a:endParaRPr dirty="0"/>
          </a:p>
          <a:p>
            <a:r>
              <a:rPr b="1" dirty="0"/>
              <a:t>Período de Registro</a:t>
            </a:r>
            <a:endParaRPr dirty="0"/>
          </a:p>
          <a:p>
            <a:r>
              <a:rPr b="0" dirty="0"/>
              <a:t>No alt text provided</a:t>
            </a:r>
            <a:endParaRPr dirty="0"/>
          </a:p>
          <a:p>
            <a:endParaRPr dirty="0"/>
          </a:p>
          <a:p>
            <a:r>
              <a:rPr b="1" dirty="0"/>
              <a:t>Contrato</a:t>
            </a:r>
            <a:endParaRPr dirty="0"/>
          </a:p>
          <a:p>
            <a:r>
              <a:rPr b="0" dirty="0"/>
              <a:t>No alt text provided</a:t>
            </a:r>
            <a:endParaRPr dirty="0"/>
          </a:p>
          <a:p>
            <a:endParaRPr dirty="0"/>
          </a:p>
          <a:p>
            <a:r>
              <a:rPr b="1" dirty="0"/>
              <a:t>Grupo Executor</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9/8/2022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‹nº›</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0f83017d-49db-4e9a-a753-b0faf2005380/?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con_portfolio ,actionButton ,icon_origem ,actionButton ,icon_forecast ,actionButton ,icon_smile ,actionButton ,actionButton ,icon_ampulheta ,actionButton ,icon_descrição ,actionButton ,icon_dispersão ,actionButton ,icon_tendencia ,actionButton ,icon_hierárquica ,Registro mais recente da fonte de dados ,Última Solicitação Encerrada da fonte de dado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Total de Tickets ,image ,Encerradas ,Em Andamento ,Tempo Médio de Atendimento ,decompositionTreeVisual ,icon_home ,shape ,slicer ,slicer ,image ,slicer ,slicer ,Período de Registro ,Contrato ,Grupo Executo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V_Tree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Total de Tickets ,image ,No Prazo ,Fora do Prazo ,% no Prazo ,Total por grupo executor ,Total por Atividades ,Total por situação ,Total por Portfolio ,Matriz ,Tipo de Demanda ,icon_home ,Contrato ,Grupo Executor ,Período de Encerramento ,shape ,slicer ,slicer ,slicer ,image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V_Prazo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Total de Tickets ,image ,Sem Avaliação ,Positivas ,Negativas ,multiRowCard ,clusteredBarChart ,Atividades Avaliadas ,Participação da Pesquisa de Satisfação ,Avaliações Positivas ,image ,Total de tickets por nota ,Período de Encerramento ,Grupo Executor ,Contrato ,shape ,slicer ,slicer ,slicer ,image ,slicer ,slicer ,icon_hom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V_Satisfacao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Portfolios ,image ,Contratos ,Serviços ,Atividades ,tableEx ,shape ,slicer ,slicer ,slicer ,image ,slicer ,slicer ,slicer ,icon_hom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V_Portfolio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Total de Tickets ,image ,Encerradas ,Em Andamento ,Reabertas ,tableEx ,Slicer1448559807355 ,WordCloud ,Período de Encerramento ,Contrato ,Grupo Executor ,shape ,slicer ,slicer ,slicer ,image ,slicer ,slicer ,icon_hom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V_Descricao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image ,shape ,image ,icon_home ,Grupo Executor ,slicer ,slicer ,Contrato ,slicer ,Total de Tickets ,Encerradas ,Em Andamento ,slicer ,Intra Hora Registro ,Tempo Médio de Atendimento ,Período ,Tendencia de Registro na semana ,Intra Dia Encerramento ,Intra Dia Registro ,Intra Hora Encerramento ,Tendencia de Encerramentos na semana.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V_Intra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Origem de Atendimentos ,Serviços ,Execução ,Triagem ,icon_home ,shape ,image ,image ,Grupo Executor ,slicer ,slicer ,Contrato ,slicer ,Total de Tickets ,Encerradas ,Em Andamento ,slicer ,Tempo Médio de Atendimento ,Período de Registro.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V_Origem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image ,Grupo Executor ,Dispersão da prestação de serviço no período de Registro ,shape ,image ,icon_home ,slicer ,slicer ,Contrato ,slicer ,Total de Tickets ,Encerradas ,Em Andamento ,slicer ,Tempo Médio de Atendimento ,Período de Registro.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V_Dispersao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image ,image ,shape ,Total de Tickets ,image ,Encerradas ,Em Andamento ,Tempo Médio de Atendimento ,Tendência de Registro por mês ,Tendência de Encerramento por mês ,textbox ,Tendência de Serviços ,shape ,slicer ,slicer ,image ,slicer ,slicer ,icon_home ,Período de Registro ,Contrato ,Grupo Executo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V_Tendencia</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1328</Words>
  <Application>Microsoft Office PowerPoint</Application>
  <PresentationFormat>Widescreen</PresentationFormat>
  <Paragraphs>678</Paragraphs>
  <Slides>10</Slides>
  <Notes>10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10</vt:i4>
      </vt:variant>
    </vt:vector>
  </HeadingPairs>
  <TitlesOfParts>
    <vt:vector size="14" baseType="lpstr">
      <vt:lpstr>Arial</vt:lpstr>
      <vt:lpstr>Calibri</vt:lpstr>
      <vt:lpstr>Calibri Light</vt:lpstr>
      <vt:lpstr>Custom Design</vt:lpstr>
      <vt:lpstr>Home</vt:lpstr>
      <vt:lpstr>V_Prazo</vt:lpstr>
      <vt:lpstr>V_Satisfacao</vt:lpstr>
      <vt:lpstr>V_Portfolio</vt:lpstr>
      <vt:lpstr>V_Descricao</vt:lpstr>
      <vt:lpstr>V_Intra</vt:lpstr>
      <vt:lpstr>V_Origem</vt:lpstr>
      <vt:lpstr>V_Dispersao</vt:lpstr>
      <vt:lpstr>V_Tendencia</vt:lpstr>
      <vt:lpstr>V_Tree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PEDRO HENRIQUE SOUSA LIMA</cp:lastModifiedBy>
  <cp:revision>5</cp:revision>
  <dcterms:created xsi:type="dcterms:W3CDTF">2016-09-04T11:54:55Z</dcterms:created>
  <dcterms:modified xsi:type="dcterms:W3CDTF">2022-09-08T14:20:52Z</dcterms:modified>
</cp:coreProperties>
</file>

<file path=docProps/thumbnail.jpeg>
</file>